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939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436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3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051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319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570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321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445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022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336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100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08557-0E83-4CFA-B05E-C0B29048AC9C}" type="datetimeFigureOut">
              <a:rPr lang="hr-HR" smtClean="0"/>
              <a:t>13.5.2020.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A86C6-4154-49CD-A62B-792DB44F8D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529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1624013"/>
          </a:xfrm>
        </p:spPr>
        <p:txBody>
          <a:bodyPr/>
          <a:lstStyle/>
          <a:p>
            <a:pPr algn="ctr"/>
            <a:r>
              <a:rPr lang="hr-HR" sz="2800" dirty="0">
                <a:latin typeface="Comic Sans MS" panose="030F0702030302020204" pitchFamily="66" charset="0"/>
              </a:rPr>
              <a:t>ŠKOLICA</a:t>
            </a:r>
            <a:br>
              <a:rPr lang="hr-HR" dirty="0"/>
            </a:b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904876"/>
            <a:ext cx="10515600" cy="527208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2000" dirty="0">
                <a:latin typeface="Comic Sans MS" panose="030F0702030302020204" pitchFamily="66" charset="0"/>
              </a:rPr>
              <a:t>Ljepljivom trakom napravite kvadrate kao što je prikazano na fotografiji.</a:t>
            </a:r>
          </a:p>
          <a:p>
            <a:pPr marL="0" lvl="0" indent="0">
              <a:buNone/>
            </a:pPr>
            <a:r>
              <a:rPr lang="hr-HR" sz="2000" dirty="0">
                <a:latin typeface="Comic Sans MS" panose="030F0702030302020204" pitchFamily="66" charset="0"/>
              </a:rPr>
              <a:t>Uzmite jedan predmet koji ćete bacati u kvadrat. Stanite ispred prvog kvadrata, bacite u njega predmet i skačite do kraja i natrag. </a:t>
            </a:r>
          </a:p>
          <a:p>
            <a:pPr marL="0" lvl="0" indent="0">
              <a:buNone/>
            </a:pPr>
            <a:r>
              <a:rPr lang="hr-HR" sz="2000" dirty="0">
                <a:latin typeface="Comic Sans MS" panose="030F0702030302020204" pitchFamily="66" charset="0"/>
              </a:rPr>
              <a:t>Skakati možete na različite načine, npr. s jednom ili s obje noge u jedan kvadrat, a raskoračno gdje su dva kvadrata. Kada dođete do zadnjih polja okrenite se i vratite natrag. Po povratku stanite u kvadrat gdje je predmet, skupite ga i krenite ispočetka. Svaki put ubacujete predmet u sljedeći kvadrat. Pokušajte bacati po redu. Igra je gotova kada predmet bude ubačen u svaki kvadrat i donesen na početnu poziciju.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0" y="3653511"/>
            <a:ext cx="2329703" cy="1747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14" y="4418446"/>
            <a:ext cx="2389337" cy="1747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94" y="3664272"/>
            <a:ext cx="2456134" cy="17429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10" y="4438204"/>
            <a:ext cx="2426898" cy="1733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840" y="3661666"/>
            <a:ext cx="2418272" cy="1730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403" y="4824458"/>
            <a:ext cx="2311878" cy="17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7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45" y="2233691"/>
            <a:ext cx="2650462" cy="18854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14" y="2249695"/>
            <a:ext cx="2526569" cy="18949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65" y="2249695"/>
            <a:ext cx="2694935" cy="18949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3" y="2238180"/>
            <a:ext cx="2541923" cy="1906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11353800" cy="371475"/>
          </a:xfrm>
        </p:spPr>
        <p:txBody>
          <a:bodyPr>
            <a:normAutofit fontScale="90000"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U igru možete ubaciti i matematičkih elemenata..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476250"/>
            <a:ext cx="10763249" cy="62388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2000" dirty="0">
                <a:latin typeface="Comic Sans MS" panose="030F0702030302020204" pitchFamily="66" charset="0"/>
              </a:rPr>
              <a:t>Napišite onoliko brojeva koliko je kvadrata, npr. od 1 do 7 te označite svaki kvadrat brojem. Dvije su varijante igre: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možete bacati po redu. Igra je gotova kada završite s bacanjem do broja 7;</a:t>
            </a:r>
          </a:p>
          <a:p>
            <a:r>
              <a:rPr lang="hr-HR" sz="2000" dirty="0">
                <a:latin typeface="Comic Sans MS" panose="030F0702030302020204" pitchFamily="66" charset="0"/>
              </a:rPr>
              <a:t>možete baciti kocku koja će vam pokazati na koji broj ćete bacati predmet i skakati do njega. Igra je gotova kada predmet bacite na sva polja koja pokaže kockica.</a:t>
            </a: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000" dirty="0">
                <a:latin typeface="Comic Sans MS" panose="030F0702030302020204" pitchFamily="66" charset="0"/>
              </a:rPr>
              <a:t>Cilj igara: razvijati eksplozivnu snagu nogu i preciznost te predmatematičke vještine.</a:t>
            </a:r>
          </a:p>
          <a:p>
            <a:endParaRPr lang="hr-HR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3" y="4248533"/>
            <a:ext cx="2558438" cy="191882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14" y="4248532"/>
            <a:ext cx="2526569" cy="191882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75" y="4248532"/>
            <a:ext cx="2694935" cy="191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45" y="4248533"/>
            <a:ext cx="2650462" cy="19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209</Words>
  <Application>Microsoft Office PowerPoint</Application>
  <PresentationFormat>Widescreen</PresentationFormat>
  <Paragraphs>19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Comic Sans MS</vt:lpstr>
      <vt:lpstr>Office Theme</vt:lpstr>
      <vt:lpstr>ŠKOLICA </vt:lpstr>
      <vt:lpstr>U igru možete ubaciti i matematičkih elemenata..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ŠKOLICA</dc:title>
  <dc:creator>Korisnik</dc:creator>
  <cp:lastModifiedBy>Korisnik</cp:lastModifiedBy>
  <cp:revision>6</cp:revision>
  <dcterms:created xsi:type="dcterms:W3CDTF">2020-05-13T07:28:00Z</dcterms:created>
  <dcterms:modified xsi:type="dcterms:W3CDTF">2020-05-13T08:04:39Z</dcterms:modified>
</cp:coreProperties>
</file>