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FC7-CA5B-43E8-9B68-EC0E5A3F8F4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1B2-2F3A-4521-A339-F47993D2B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328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FC7-CA5B-43E8-9B68-EC0E5A3F8F4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1B2-2F3A-4521-A339-F47993D2B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912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FC7-CA5B-43E8-9B68-EC0E5A3F8F4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1B2-2F3A-4521-A339-F47993D2B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3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8BCB-1BC3-47B2-9928-73524D2465DB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A07-54D4-4F05-AC38-4F35BAF94E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8183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8BCB-1BC3-47B2-9928-73524D2465DB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A07-54D4-4F05-AC38-4F35BAF94E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177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8BCB-1BC3-47B2-9928-73524D2465DB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A07-54D4-4F05-AC38-4F35BAF94E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21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8BCB-1BC3-47B2-9928-73524D2465DB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A07-54D4-4F05-AC38-4F35BAF94E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034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8BCB-1BC3-47B2-9928-73524D2465DB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A07-54D4-4F05-AC38-4F35BAF94E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5196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8BCB-1BC3-47B2-9928-73524D2465DB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A07-54D4-4F05-AC38-4F35BAF94E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4595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8BCB-1BC3-47B2-9928-73524D2465DB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A07-54D4-4F05-AC38-4F35BAF94E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6575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8BCB-1BC3-47B2-9928-73524D2465DB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A07-54D4-4F05-AC38-4F35BAF94E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123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FC7-CA5B-43E8-9B68-EC0E5A3F8F4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1B2-2F3A-4521-A339-F47993D2B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8413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8BCB-1BC3-47B2-9928-73524D2465DB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A07-54D4-4F05-AC38-4F35BAF94E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7723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8BCB-1BC3-47B2-9928-73524D2465DB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A07-54D4-4F05-AC38-4F35BAF94E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291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8BCB-1BC3-47B2-9928-73524D2465DB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A07-54D4-4F05-AC38-4F35BAF94E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786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FC7-CA5B-43E8-9B68-EC0E5A3F8F4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1B2-2F3A-4521-A339-F47993D2B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546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FC7-CA5B-43E8-9B68-EC0E5A3F8F4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1B2-2F3A-4521-A339-F47993D2B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629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FC7-CA5B-43E8-9B68-EC0E5A3F8F4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1B2-2F3A-4521-A339-F47993D2B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90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FC7-CA5B-43E8-9B68-EC0E5A3F8F4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1B2-2F3A-4521-A339-F47993D2B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85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FC7-CA5B-43E8-9B68-EC0E5A3F8F4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1B2-2F3A-4521-A339-F47993D2B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385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FC7-CA5B-43E8-9B68-EC0E5A3F8F4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1B2-2F3A-4521-A339-F47993D2B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06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FC7-CA5B-43E8-9B68-EC0E5A3F8F4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1B2-2F3A-4521-A339-F47993D2B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626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07FC7-CA5B-43E8-9B68-EC0E5A3F8F4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A71B2-2F3A-4521-A339-F47993D2B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95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8BCB-1BC3-47B2-9928-73524D2465DB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BEA07-54D4-4F05-AC38-4F35BAF94E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876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IGRE S KOCKOM (BOJE)</a:t>
            </a:r>
            <a:br>
              <a:rPr lang="hr-H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hr-HR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828136"/>
            <a:ext cx="10515600" cy="6029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1. Bacite kocku i idite u drugu prostoriju te   </a:t>
            </a:r>
            <a:r>
              <a:rPr lang="hr-HR" sz="2000" dirty="0">
                <a:latin typeface="Comic Sans MS" panose="030F0702030302020204" pitchFamily="66" charset="0"/>
              </a:rPr>
              <a:t>/</a:t>
            </a:r>
            <a:r>
              <a:rPr lang="hr-H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2. Bacite kocku i imenujte nešto što je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donesite nešto što je takve boje. Igra je   </a:t>
            </a:r>
            <a:r>
              <a:rPr lang="hr-HR" sz="2000" dirty="0">
                <a:latin typeface="Comic Sans MS" panose="030F0702030302020204" pitchFamily="66" charset="0"/>
              </a:rPr>
              <a:t>/ </a:t>
            </a:r>
            <a:r>
              <a:rPr lang="hr-H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 takve boje, a potom to isto 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gotova kada donesete predmete u svim      </a:t>
            </a:r>
            <a:r>
              <a:rPr lang="hr-HR" sz="2000" dirty="0">
                <a:latin typeface="Comic Sans MS" panose="030F0702030302020204" pitchFamily="66" charset="0"/>
              </a:rPr>
              <a:t>/</a:t>
            </a:r>
            <a:r>
              <a:rPr lang="hr-H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 pokažite tijelom.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bojama koje imate na kocki                        </a:t>
            </a:r>
            <a:r>
              <a:rPr lang="hr-HR" sz="2000" dirty="0">
                <a:latin typeface="Comic Sans MS" panose="030F0702030302020204" pitchFamily="66" charset="0"/>
              </a:rPr>
              <a:t>/</a:t>
            </a:r>
          </a:p>
          <a:p>
            <a:pPr marL="0" indent="0">
              <a:buNone/>
            </a:pPr>
            <a:endParaRPr lang="hr-H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                                                                     /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</a:t>
            </a:r>
            <a:r>
              <a:rPr lang="hr-HR" sz="2000" dirty="0">
                <a:latin typeface="Comic Sans MS" panose="030F0702030302020204" pitchFamily="66" charset="0"/>
              </a:rPr>
              <a:t>/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</a:t>
            </a:r>
            <a:r>
              <a:rPr lang="hr-HR" sz="2000" dirty="0">
                <a:latin typeface="Comic Sans MS" panose="030F0702030302020204" pitchFamily="66" charset="0"/>
              </a:rPr>
              <a:t>/</a:t>
            </a:r>
          </a:p>
          <a:p>
            <a:pPr mar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                                                                     /</a:t>
            </a:r>
          </a:p>
          <a:p>
            <a:pPr marL="0" indent="0">
              <a:buNone/>
            </a:pPr>
            <a:endParaRPr lang="hr-H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                                                                     </a:t>
            </a:r>
          </a:p>
          <a:p>
            <a:pPr mar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                                                                     /</a:t>
            </a:r>
          </a:p>
          <a:p>
            <a:pPr mar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                                                                     /</a:t>
            </a:r>
          </a:p>
          <a:p>
            <a:pPr mar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                                                                     /</a:t>
            </a:r>
          </a:p>
          <a:p>
            <a:pPr mar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                                                                     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1"/>
          <a:stretch/>
        </p:blipFill>
        <p:spPr>
          <a:xfrm rot="5400000">
            <a:off x="840944" y="2301410"/>
            <a:ext cx="1840924" cy="2517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38" y="4646256"/>
            <a:ext cx="2517116" cy="1814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45932" r="22116"/>
          <a:stretch/>
        </p:blipFill>
        <p:spPr>
          <a:xfrm rot="20536462">
            <a:off x="6670448" y="2781781"/>
            <a:ext cx="2605179" cy="18649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4" r="20692"/>
          <a:stretch/>
        </p:blipFill>
        <p:spPr>
          <a:xfrm>
            <a:off x="9627080" y="3347050"/>
            <a:ext cx="2139350" cy="3303917"/>
          </a:xfrm>
          <a:prstGeom prst="rect">
            <a:avLst/>
          </a:prstGeom>
        </p:spPr>
      </p:pic>
      <p:sp>
        <p:nvSpPr>
          <p:cNvPr id="10" name="Speech Bubble: Oval 9"/>
          <p:cNvSpPr/>
          <p:nvPr/>
        </p:nvSpPr>
        <p:spPr>
          <a:xfrm>
            <a:off x="9721969" y="1800180"/>
            <a:ext cx="2044461" cy="11731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10110158" y="2173857"/>
            <a:ext cx="143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KIŠOBRAN</a:t>
            </a:r>
          </a:p>
        </p:txBody>
      </p:sp>
    </p:spTree>
    <p:extLst>
      <p:ext uri="{BB962C8B-B14F-4D97-AF65-F5344CB8AC3E}">
        <p14:creationId xmlns:p14="http://schemas.microsoft.com/office/powerpoint/2010/main" val="3851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118669" y="3182917"/>
            <a:ext cx="3854580" cy="31353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46115" y="223287"/>
            <a:ext cx="9404722" cy="733650"/>
          </a:xfrm>
        </p:spPr>
        <p:txBody>
          <a:bodyPr anchorCtr="1"/>
          <a:lstStyle/>
          <a:p>
            <a:pPr lvl="0" algn="ctr"/>
            <a:r>
              <a:rPr lang="hr-HR" sz="3200" dirty="0">
                <a:latin typeface="Comic Sans MS" pitchFamily="66"/>
              </a:rPr>
              <a:t>ŠARENA KOCKA (BOJE)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017635" y="1041236"/>
            <a:ext cx="10156734" cy="5047670"/>
          </a:xfrm>
        </p:spPr>
        <p:txBody>
          <a:bodyPr/>
          <a:lstStyle/>
          <a:p>
            <a:pPr marL="0" lvl="0" indent="0">
              <a:buNone/>
            </a:pPr>
            <a:r>
              <a:rPr lang="hr-HR" sz="2000" dirty="0">
                <a:latin typeface="Comic Sans MS" pitchFamily="66"/>
              </a:rPr>
              <a:t>Napravite kockicu s bojama na svakoj plohi. Boje mogu biti sve različite, a mogu se i ponavljati. Razvucite konope u bojama istim kao i na kocki (ili stavite papir u boji na istobojni konop) duž stolica i stola. Bacite kocku. Idite ispod stola do konopa boje koju je kocka pokazala i preskočite konop dva puta. Vratite se istim putem natrag. Kocku baca drugi igrač. Igra je gotova kada preskočite sve postavljene konope.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>
            <a:off x="8152808" y="3099606"/>
            <a:ext cx="3840717" cy="32881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13">
            <a:off x="4101010" y="3191595"/>
            <a:ext cx="3840717" cy="310416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6530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168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1_Office Theme</vt:lpstr>
      <vt:lpstr>IGRE S KOCKOM (BOJE) </vt:lpstr>
      <vt:lpstr>ŠARENA KOCKA (BOJE)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 S KOCKOM (BOJE) </dc:title>
  <dc:creator>Korisnik</dc:creator>
  <cp:lastModifiedBy>Korisnik</cp:lastModifiedBy>
  <cp:revision>8</cp:revision>
  <dcterms:created xsi:type="dcterms:W3CDTF">2020-05-06T08:30:06Z</dcterms:created>
  <dcterms:modified xsi:type="dcterms:W3CDTF">2020-05-12T07:07:51Z</dcterms:modified>
</cp:coreProperties>
</file>