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21990F-DD93-402A-8BC1-516409DD4E0B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D50067-B562-4A77-B08F-6B0D5DB9F4E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6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BEF3A-C652-42BF-82DC-3FAF86E70399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8EF4E-208C-4AC3-BBCD-628AAC47105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68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B554D-76E3-4D9F-ACAB-62634E1F09FE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067AA6-4BB6-45D1-9617-B129E3DA964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8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E0CD9E-D329-4713-AF49-CD0CDCCF5DBD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65E08-6FB4-407F-8468-4298C8E1302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66866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BF0857-735E-455D-83E6-7EC2BC50011F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CC12B0-CB17-424E-8F8B-CEE2AB3D3B8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563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1519C4-F0C7-498D-874F-F57F6577E31D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712F27-F5CD-44A9-8D9E-A214AC715BB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232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CB912-F27F-4BA5-917F-D4FFF5313F3D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ABBE6-341F-487B-9AAD-B3F16B0489CD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2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50984B-4100-43EC-B28A-1094BF8D0C09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7E99E5-ADBE-4669-8034-8AFCB74D289D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003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B5391E-D86E-4502-A90F-B07C4BE73A40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A8E64-6C25-4655-9060-D616D5E70A6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501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74E0DC-1F87-423C-A940-214C8DF5D8CD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8E662-E6CA-477A-8E9F-905FE5870F0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34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hr-HR" sz="3200"/>
            </a:lvl1pPr>
          </a:lstStyle>
          <a:p>
            <a:pPr lvl="0"/>
            <a:endParaRPr lang="hr-H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39975C-2C9A-41DE-AAC0-A95A8076784D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86A44A-7C3B-4EC7-8D02-8B2155150D35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30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CBC9590-A6EE-4630-92A5-C9891FA0AF57}" type="datetime1">
              <a:rPr lang="hr-HR"/>
              <a:pPr lvl="0"/>
              <a:t>12.5.2020.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36654F2-8B5D-4C6F-91B9-847625E83364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C55A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974785">
            <a:off x="7478110" y="2736269"/>
            <a:ext cx="4160977" cy="307916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909489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hr-HR" sz="2900">
                <a:latin typeface="Comic Sans MS" pitchFamily="66"/>
              </a:rPr>
              <a:t>KOCKA SA ŽIVOTINJAMA</a:t>
            </a:r>
            <a:br>
              <a:rPr lang="hr-HR" sz="3200">
                <a:latin typeface="Comic Sans MS" pitchFamily="66"/>
              </a:rPr>
            </a:br>
            <a:endParaRPr lang="hr-HR" sz="3200">
              <a:latin typeface="Comic Sans MS" pitchFamily="66"/>
            </a:endParaRPr>
          </a:p>
        </p:txBody>
      </p:sp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838203" y="1274618"/>
            <a:ext cx="10515600" cy="4902345"/>
          </a:xfrm>
        </p:spPr>
        <p:txBody>
          <a:bodyPr/>
          <a:lstStyle/>
          <a:p>
            <a:pPr marL="0" lvl="0" indent="0">
              <a:buNone/>
            </a:pPr>
            <a:r>
              <a:rPr lang="hr-HR" sz="2400" dirty="0">
                <a:latin typeface="Comic Sans MS" pitchFamily="66"/>
              </a:rPr>
              <a:t>Napravite kocku i na plohama nacrtajte životinje. Bacite kocku i krećite se do određene udaljenosti imitirajući pokrete životinje na kocki. Igra je gotova kada jedan igrač okrene sve životinje na kocki.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13">
            <a:off x="3461319" y="3069362"/>
            <a:ext cx="4087093" cy="30653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KOCKA SA ŽIVOTINJAMA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 SA ŽIVOTINJAMA</dc:title>
  <dc:creator>Korisnik</dc:creator>
  <cp:lastModifiedBy>Korisnik</cp:lastModifiedBy>
  <cp:revision>4</cp:revision>
  <dcterms:created xsi:type="dcterms:W3CDTF">2020-04-09T10:16:07Z</dcterms:created>
  <dcterms:modified xsi:type="dcterms:W3CDTF">2020-05-12T07:06:50Z</dcterms:modified>
</cp:coreProperties>
</file>