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D9BF-7CA6-414B-8639-DB79871B509B}" type="datetimeFigureOut">
              <a:rPr lang="hr-HR" smtClean="0"/>
              <a:t>7.5.2020.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2590-C348-40ED-9CF7-3EF4E8D35E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5392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D9BF-7CA6-414B-8639-DB79871B509B}" type="datetimeFigureOut">
              <a:rPr lang="hr-HR" smtClean="0"/>
              <a:t>7.5.2020.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2590-C348-40ED-9CF7-3EF4E8D35E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348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D9BF-7CA6-414B-8639-DB79871B509B}" type="datetimeFigureOut">
              <a:rPr lang="hr-HR" smtClean="0"/>
              <a:t>7.5.2020.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2590-C348-40ED-9CF7-3EF4E8D35E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19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D9BF-7CA6-414B-8639-DB79871B509B}" type="datetimeFigureOut">
              <a:rPr lang="hr-HR" smtClean="0"/>
              <a:t>7.5.2020.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2590-C348-40ED-9CF7-3EF4E8D35E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599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D9BF-7CA6-414B-8639-DB79871B509B}" type="datetimeFigureOut">
              <a:rPr lang="hr-HR" smtClean="0"/>
              <a:t>7.5.2020.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2590-C348-40ED-9CF7-3EF4E8D35E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178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D9BF-7CA6-414B-8639-DB79871B509B}" type="datetimeFigureOut">
              <a:rPr lang="hr-HR" smtClean="0"/>
              <a:t>7.5.2020.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2590-C348-40ED-9CF7-3EF4E8D35E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5117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D9BF-7CA6-414B-8639-DB79871B509B}" type="datetimeFigureOut">
              <a:rPr lang="hr-HR" smtClean="0"/>
              <a:t>7.5.2020.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2590-C348-40ED-9CF7-3EF4E8D35E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457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D9BF-7CA6-414B-8639-DB79871B509B}" type="datetimeFigureOut">
              <a:rPr lang="hr-HR" smtClean="0"/>
              <a:t>7.5.2020.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2590-C348-40ED-9CF7-3EF4E8D35E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906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D9BF-7CA6-414B-8639-DB79871B509B}" type="datetimeFigureOut">
              <a:rPr lang="hr-HR" smtClean="0"/>
              <a:t>7.5.2020.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2590-C348-40ED-9CF7-3EF4E8D35E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220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D9BF-7CA6-414B-8639-DB79871B509B}" type="datetimeFigureOut">
              <a:rPr lang="hr-HR" smtClean="0"/>
              <a:t>7.5.2020.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2590-C348-40ED-9CF7-3EF4E8D35E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62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D9BF-7CA6-414B-8639-DB79871B509B}" type="datetimeFigureOut">
              <a:rPr lang="hr-HR" smtClean="0"/>
              <a:t>7.5.2020.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2590-C348-40ED-9CF7-3EF4E8D35E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469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D9BF-7CA6-414B-8639-DB79871B509B}" type="datetimeFigureOut">
              <a:rPr lang="hr-HR" smtClean="0"/>
              <a:t>7.5.2020.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62590-C348-40ED-9CF7-3EF4E8D35E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988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4" y="3989942"/>
            <a:ext cx="3318294" cy="24887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4" y="992789"/>
            <a:ext cx="3314554" cy="270226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320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IGRA S KOCKOM (BROJEVI)</a:t>
            </a:r>
            <a:br>
              <a:rPr lang="hr-H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hr-HR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190446"/>
            <a:ext cx="10515600" cy="49865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400" dirty="0">
                <a:latin typeface="Comic Sans MS" panose="030F0702030302020204" pitchFamily="66" charset="0"/>
              </a:rPr>
              <a:t>                                 </a:t>
            </a:r>
            <a:r>
              <a:rPr lang="hr-H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Napravite kocku i na svaku plohu napišite jedan                  	                       broj uz kojeg možete nacrtati isti broj točkica (za  	                       djecu koja još ne prepoznaju brojeve). </a:t>
            </a:r>
          </a:p>
          <a:p>
            <a:pPr marL="0" indent="0">
              <a:buNone/>
            </a:pPr>
            <a:endParaRPr lang="hr-HR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r-HR" sz="2400" dirty="0">
                <a:latin typeface="Comic Sans MS" panose="030F0702030302020204" pitchFamily="66" charset="0"/>
              </a:rPr>
              <a:t>                                 </a:t>
            </a:r>
            <a:r>
              <a:rPr lang="hr-H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Prije bacanja odredite zadatak koji ćete raditi, a                	                       potom bacite kocku. Ponovite zadatak onoliko puta 	                       kolikoje pokazala kocka. </a:t>
            </a:r>
          </a:p>
          <a:p>
            <a:pPr marL="0" indent="0">
              <a:buNone/>
            </a:pPr>
            <a:endParaRPr lang="hr-HR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r-HR" sz="2400" dirty="0">
                <a:latin typeface="Comic Sans MS" panose="030F0702030302020204" pitchFamily="66" charset="0"/>
              </a:rPr>
              <a:t>                                 </a:t>
            </a:r>
            <a:r>
              <a:rPr lang="hr-H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Sljedeći put zadatak može biti isti, a možete ga i  	                       promijeniti. </a:t>
            </a:r>
          </a:p>
          <a:p>
            <a:pPr marL="0" indent="0">
              <a:buNone/>
            </a:pPr>
            <a:r>
              <a:rPr lang="hr-H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    Primjeri zadataka: skočiti visoko iz čučnja,   	                                 	                       pljesnuti rukama iznad glave, sjesti i podignuti noge</a:t>
            </a:r>
          </a:p>
          <a:p>
            <a:pPr marL="0" indent="0">
              <a:buNone/>
            </a:pPr>
            <a:r>
              <a:rPr lang="hr-H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	                       u zrak..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93387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IGRA S KOCKOM (BROJEVI)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IGRA S KOCKOM (BROJEVI) </dc:title>
  <dc:creator>Korisnik</dc:creator>
  <cp:lastModifiedBy>Korisnik</cp:lastModifiedBy>
  <cp:revision>5</cp:revision>
  <dcterms:created xsi:type="dcterms:W3CDTF">2020-05-06T08:33:33Z</dcterms:created>
  <dcterms:modified xsi:type="dcterms:W3CDTF">2020-05-07T11:33:40Z</dcterms:modified>
</cp:coreProperties>
</file>