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FE4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70B-04CA-42A8-96D0-97969A37EF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4C0A-463B-4F8C-9058-8FAD7D6398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647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70B-04CA-42A8-96D0-97969A37EF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4C0A-463B-4F8C-9058-8FAD7D6398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856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70B-04CA-42A8-96D0-97969A37EF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4C0A-463B-4F8C-9058-8FAD7D6398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471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70B-04CA-42A8-96D0-97969A37EF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4C0A-463B-4F8C-9058-8FAD7D6398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565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70B-04CA-42A8-96D0-97969A37EF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4C0A-463B-4F8C-9058-8FAD7D6398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208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70B-04CA-42A8-96D0-97969A37EF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4C0A-463B-4F8C-9058-8FAD7D6398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132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70B-04CA-42A8-96D0-97969A37EF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4C0A-463B-4F8C-9058-8FAD7D6398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83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70B-04CA-42A8-96D0-97969A37EF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4C0A-463B-4F8C-9058-8FAD7D6398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80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70B-04CA-42A8-96D0-97969A37EF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4C0A-463B-4F8C-9058-8FAD7D6398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434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70B-04CA-42A8-96D0-97969A37EF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4C0A-463B-4F8C-9058-8FAD7D6398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693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70B-04CA-42A8-96D0-97969A37EF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4C0A-463B-4F8C-9058-8FAD7D6398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310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4870B-04CA-42A8-96D0-97969A37EF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D4C0A-463B-4F8C-9058-8FAD7D6398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918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IGRA S KOCKAMA (BROJEVI I ŽIVOTINJE)</a:t>
            </a:r>
            <a:br>
              <a:rPr lang="hr-HR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hr-HR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7864"/>
            <a:ext cx="10515600" cy="4719099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Načinite dvije kockice. </a:t>
            </a:r>
            <a:r>
              <a:rPr lang="hr-HR" sz="2400">
                <a:solidFill>
                  <a:srgbClr val="00B050"/>
                </a:solidFill>
                <a:latin typeface="Comic Sans MS" panose="030F0702030302020204" pitchFamily="66" charset="0"/>
              </a:rPr>
              <a:t>Na jednoj napišite brojeve,a na drugoj nacrtajte životinje. Postavite </a:t>
            </a:r>
            <a:r>
              <a:rPr lang="hr-H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oznaku do koje ćete se kretati. Bacite obje kocke. Krećite se do oznake i natrag imitirajući životinju s kocke onoliko puta koliko vam pokazuje druga kocka.</a:t>
            </a:r>
          </a:p>
          <a:p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46"/>
          <a:stretch/>
        </p:blipFill>
        <p:spPr>
          <a:xfrm>
            <a:off x="8044854" y="3444890"/>
            <a:ext cx="2870795" cy="2139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53" y="3433313"/>
            <a:ext cx="2863970" cy="2147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6" y="3444890"/>
            <a:ext cx="3024996" cy="21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07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53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IGRA S KOCKAMA (BROJEVI I ŽIVOTINJE)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 S KOCKAMA (BROJEVI I ŽIVOTINJE) </dc:title>
  <dc:creator>Korisnik</dc:creator>
  <cp:lastModifiedBy>Korisnik</cp:lastModifiedBy>
  <cp:revision>8</cp:revision>
  <dcterms:created xsi:type="dcterms:W3CDTF">2020-05-06T08:38:37Z</dcterms:created>
  <dcterms:modified xsi:type="dcterms:W3CDTF">2020-05-12T07:06:02Z</dcterms:modified>
</cp:coreProperties>
</file>