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86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44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73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0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0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62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41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4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5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9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F388-080C-41EB-803E-A9253CEF80C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03FC-EB10-4B15-9D5D-7328571A92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20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IGRA S KOCKAMA (BROJEVI I BOJE)</a:t>
            </a:r>
            <a:br>
              <a:rPr lang="hr-HR" sz="2800" dirty="0">
                <a:latin typeface="Comic Sans MS" panose="030F0702030302020204" pitchFamily="66" charset="0"/>
              </a:rPr>
            </a:b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117"/>
            <a:ext cx="10515600" cy="4701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Načinite dvije kockice. </a:t>
            </a:r>
            <a:r>
              <a:rPr lang="hr-HR" sz="2400">
                <a:latin typeface="Comic Sans MS" panose="030F0702030302020204" pitchFamily="66" charset="0"/>
              </a:rPr>
              <a:t>Na jednoj neka budu brojevi,tj.točkice,a na drugoj boje. Bacite </a:t>
            </a:r>
            <a:r>
              <a:rPr lang="hr-HR" sz="2400" dirty="0">
                <a:latin typeface="Comic Sans MS" panose="030F0702030302020204" pitchFamily="66" charset="0"/>
              </a:rPr>
              <a:t>obje kocke. Donesite nešto iz druge prostorije što je iste boje kao na bačenoj kocki i to ponovite onoliko puta koliko pokazuje druga kocke, npr. žuto-2, dvaput ćete ići po jedan predmet žute boje.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5" y="3312544"/>
            <a:ext cx="4029972" cy="302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1" y="3313621"/>
            <a:ext cx="4028536" cy="30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8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IGRA S KOCKAMA (BROJEVI I BOJE)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 KOCKAMA (BROJEVI I BOJE) </dc:title>
  <dc:creator>Korisnik</dc:creator>
  <cp:lastModifiedBy>Korisnik</cp:lastModifiedBy>
  <cp:revision>5</cp:revision>
  <dcterms:created xsi:type="dcterms:W3CDTF">2020-05-06T08:44:00Z</dcterms:created>
  <dcterms:modified xsi:type="dcterms:W3CDTF">2020-05-12T07:05:07Z</dcterms:modified>
</cp:coreProperties>
</file>