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6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11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671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504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696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927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454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30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852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67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121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79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B6DB-F1A2-47F5-8956-5D8ECB9CA7CF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E2BA-D944-42D2-85D2-E68D7C4B1D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01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6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Comic Sans MS" panose="030F0702030302020204" pitchFamily="66" charset="0"/>
              </a:rPr>
              <a:t>IGRA S KOCKAMA (BOJE, ŽIVOTINJE I BROJEVI)</a:t>
            </a:r>
            <a:br>
              <a:rPr lang="hr-HR" sz="2800" dirty="0">
                <a:latin typeface="Comic Sans MS" panose="030F0702030302020204" pitchFamily="66" charset="0"/>
              </a:rPr>
            </a:b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Načinite tri kocke. Na jednoj su boje, na drugoj životinje i na trećoj brojevi. Bacite ih. Zadaci su sljedeći:</a:t>
            </a:r>
          </a:p>
          <a:p>
            <a:pPr marL="0" lv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1. Donesite predmete boje određene bačenom kockom;</a:t>
            </a:r>
          </a:p>
          <a:p>
            <a:pPr marL="0" lv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2. Pritom se krećite poput životinje koju je pokazala druga kocka;</a:t>
            </a:r>
          </a:p>
          <a:p>
            <a:pPr marL="0" lv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3. Ponovite zadatak onoliko puta koliko je pokazala treća kocka.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9" y="4175366"/>
            <a:ext cx="3181114" cy="2136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53" y="4171755"/>
            <a:ext cx="3081068" cy="2132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65" y="4156661"/>
            <a:ext cx="3085870" cy="21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IGRA S KOCKAMA (BOJE, ŽIVOTINJE I BROJEVI)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S KOCKAMA (BOJE, ŽIVOTINJE I BROJEVI) </dc:title>
  <dc:creator>Korisnik</dc:creator>
  <cp:lastModifiedBy>Korisnik</cp:lastModifiedBy>
  <cp:revision>6</cp:revision>
  <dcterms:created xsi:type="dcterms:W3CDTF">2020-05-06T08:41:02Z</dcterms:created>
  <dcterms:modified xsi:type="dcterms:W3CDTF">2020-05-12T07:04:20Z</dcterms:modified>
</cp:coreProperties>
</file>