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7E0B7-6FCD-416F-B0E7-BE6634160760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98EE8-F8E5-4BA3-9AB6-DE7F292E46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9393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7E0B7-6FCD-416F-B0E7-BE6634160760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98EE8-F8E5-4BA3-9AB6-DE7F292E46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6990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7E0B7-6FCD-416F-B0E7-BE6634160760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98EE8-F8E5-4BA3-9AB6-DE7F292E46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4252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7E0B7-6FCD-416F-B0E7-BE6634160760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98EE8-F8E5-4BA3-9AB6-DE7F292E46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7843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7E0B7-6FCD-416F-B0E7-BE6634160760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98EE8-F8E5-4BA3-9AB6-DE7F292E46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05126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7E0B7-6FCD-416F-B0E7-BE6634160760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98EE8-F8E5-4BA3-9AB6-DE7F292E46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9290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7E0B7-6FCD-416F-B0E7-BE6634160760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98EE8-F8E5-4BA3-9AB6-DE7F292E46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2321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7E0B7-6FCD-416F-B0E7-BE6634160760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98EE8-F8E5-4BA3-9AB6-DE7F292E46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3680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7E0B7-6FCD-416F-B0E7-BE6634160760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98EE8-F8E5-4BA3-9AB6-DE7F292E46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1684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7E0B7-6FCD-416F-B0E7-BE6634160760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98EE8-F8E5-4BA3-9AB6-DE7F292E46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1852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7E0B7-6FCD-416F-B0E7-BE6634160760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98EE8-F8E5-4BA3-9AB6-DE7F292E46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5983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7E0B7-6FCD-416F-B0E7-BE6634160760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98EE8-F8E5-4BA3-9AB6-DE7F292E469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1428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IGRA S KOCKAMA (BOJE I ŽIVOTINJE)</a:t>
            </a:r>
            <a:br>
              <a:rPr lang="hr-HR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endParaRPr lang="hr-HR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276709"/>
            <a:ext cx="10515600" cy="4900254"/>
          </a:xfrm>
        </p:spPr>
        <p:txBody>
          <a:bodyPr/>
          <a:lstStyle/>
          <a:p>
            <a:pPr marL="0" indent="0">
              <a:buNone/>
            </a:pPr>
            <a:r>
              <a:rPr lang="hr-HR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Napravite dvije kockice. Na prvoj kocki svaku plohu obojite jednom bojom, a na drugoj kocki na plohe naljepite crteže životinja. Bacite obje kocke. Krećite se poput životinje koju je pokazala kocka do druge prostorije i donesite predmet u boji koju je pokazala druga kocka. Igra je gotova kada okrenete sve životinje i sve boje s kocaka. 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458" y="3306924"/>
            <a:ext cx="3009181" cy="23037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294" y="3726610"/>
            <a:ext cx="3128513" cy="23463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30879"/>
            <a:ext cx="3071603" cy="230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12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70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Office Theme</vt:lpstr>
      <vt:lpstr>IGRA S KOCKAMA (BOJE I ŽIVOTINJE)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IGRA S KOCKAMA (BOJE I ŽIVOTINJE) </dc:title>
  <dc:creator>Korisnik</dc:creator>
  <cp:lastModifiedBy>Korisnik</cp:lastModifiedBy>
  <cp:revision>6</cp:revision>
  <dcterms:created xsi:type="dcterms:W3CDTF">2020-05-06T08:31:42Z</dcterms:created>
  <dcterms:modified xsi:type="dcterms:W3CDTF">2020-05-12T07:01:39Z</dcterms:modified>
</cp:coreProperties>
</file>