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65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1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58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7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4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62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98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94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7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107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78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15D0-6109-4E60-8015-F32954C3CB86}" type="datetimeFigureOut">
              <a:rPr lang="hr-HR" smtClean="0"/>
              <a:t>26.5.2020.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567A-99B4-4CE3-911F-E5022BA21DC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88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066"/>
          </a:xfrm>
        </p:spPr>
        <p:txBody>
          <a:bodyPr>
            <a:normAutofit/>
          </a:bodyPr>
          <a:lstStyle/>
          <a:p>
            <a:r>
              <a:rPr lang="hr-HR" sz="2800" b="1" dirty="0">
                <a:latin typeface="Comic Sans MS" panose="030F0702030302020204" pitchFamily="66" charset="0"/>
              </a:rPr>
              <a:t>IGRA „NA SLOVO”</a:t>
            </a:r>
            <a:br>
              <a:rPr lang="hr-HR" sz="2800" dirty="0">
                <a:latin typeface="Comic Sans MS" panose="030F0702030302020204" pitchFamily="66" charset="0"/>
              </a:rPr>
            </a:b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192"/>
            <a:ext cx="10515600" cy="4805771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Jedan igrač govori slovo, a drugi pokazuje neki pojam koji započinje na zadano slovo. </a:t>
            </a:r>
          </a:p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Zadatak je da onaj koji je rekao slovo pogodi što mu suigrač pokazuje. Kada pogodi mijenjaju se uloge, npr. jedan kaže „slovo A“, drugi imitira let aviona.</a:t>
            </a:r>
          </a:p>
          <a:p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603">
            <a:off x="5184476" y="3208948"/>
            <a:ext cx="4252823" cy="3189617"/>
          </a:xfrm>
          <a:prstGeom prst="rect">
            <a:avLst/>
          </a:prstGeom>
        </p:spPr>
      </p:pic>
      <p:sp>
        <p:nvSpPr>
          <p:cNvPr id="15" name="Smiley Face 14"/>
          <p:cNvSpPr/>
          <p:nvPr/>
        </p:nvSpPr>
        <p:spPr>
          <a:xfrm>
            <a:off x="2268746" y="4567335"/>
            <a:ext cx="1181819" cy="103516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peech Bubble: Oval 15"/>
          <p:cNvSpPr/>
          <p:nvPr/>
        </p:nvSpPr>
        <p:spPr>
          <a:xfrm>
            <a:off x="2859655" y="3623544"/>
            <a:ext cx="1347877" cy="86454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990128" y="3871152"/>
            <a:ext cx="10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Comic Sans MS" panose="030F0702030302020204" pitchFamily="66" charset="0"/>
              </a:rPr>
              <a:t>AVION</a:t>
            </a:r>
          </a:p>
        </p:txBody>
      </p:sp>
    </p:spTree>
    <p:extLst>
      <p:ext uri="{BB962C8B-B14F-4D97-AF65-F5344CB8AC3E}">
        <p14:creationId xmlns:p14="http://schemas.microsoft.com/office/powerpoint/2010/main" val="241123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5267"/>
          </a:xfrm>
        </p:spPr>
        <p:txBody>
          <a:bodyPr>
            <a:normAutofit/>
          </a:bodyPr>
          <a:lstStyle/>
          <a:p>
            <a:r>
              <a:rPr lang="hr-HR" sz="3100" b="1" dirty="0">
                <a:latin typeface="Comic Sans MS" panose="030F0702030302020204" pitchFamily="66" charset="0"/>
              </a:rPr>
              <a:t>SLOŽI TIJELOM SLOVO ILI BROJ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0392"/>
            <a:ext cx="10515600" cy="4546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Jedan igrač zadaje slovo ili broj, a drugi pokušava tijelom prikazati zadano. Mogu se slova i brojevi raditi u parovima ili u trojkama.</a:t>
            </a: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r-HR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r-HR" sz="2400" dirty="0">
                <a:latin typeface="Comic Sans MS" panose="030F0702030302020204" pitchFamily="66" charset="0"/>
              </a:rPr>
              <a:t>Cilj: poticanje razvoja jačanja i istezanja mišića tijela te predčitačkih vještina.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4" y="2596253"/>
            <a:ext cx="3099757" cy="2404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02" y="2596253"/>
            <a:ext cx="3206151" cy="240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94" y="2596253"/>
            <a:ext cx="3206151" cy="240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3557" y="2958860"/>
            <a:ext cx="862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8701" y="4339087"/>
            <a:ext cx="807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0754" y="4339087"/>
            <a:ext cx="603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45133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IGRA „NA SLOVO” </vt:lpstr>
      <vt:lpstr>SLOŽI TIJELOM SLOVO ILI BROJ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„NA SLOVO”</dc:title>
  <dc:creator>Korisnik</dc:creator>
  <cp:lastModifiedBy>Korisnik</cp:lastModifiedBy>
  <cp:revision>2</cp:revision>
  <dcterms:created xsi:type="dcterms:W3CDTF">2020-05-26T06:35:01Z</dcterms:created>
  <dcterms:modified xsi:type="dcterms:W3CDTF">2020-05-26T06:39:00Z</dcterms:modified>
</cp:coreProperties>
</file>