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9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8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85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60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40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17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1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76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45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A401-A7A0-4D12-A5DA-A3F4DA609545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5846-F623-4CBC-A711-C6C21D1FFC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58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" y="1587171"/>
            <a:ext cx="3854570" cy="21738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HVATANJE U LONAC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9638" y="1816999"/>
            <a:ext cx="9494807" cy="452341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hr-HR" sz="2400" dirty="0">
                <a:latin typeface="Comic Sans MS" panose="030F0702030302020204" pitchFamily="66" charset="0"/>
              </a:rPr>
              <a:t>                                         				                                                    	                                                                                                                                                                                                                                  				</a:t>
            </a:r>
            <a:r>
              <a:rPr lang="hr-HR" sz="8000" dirty="0">
                <a:latin typeface="Comic Sans MS" panose="030F0702030302020204" pitchFamily="66" charset="0"/>
              </a:rPr>
              <a:t>Jedan igrač baca papirnatu lopticu, a drugi je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hr-HR" sz="8000" dirty="0">
                <a:latin typeface="Comic Sans MS" panose="030F0702030302020204" pitchFamily="66" charset="0"/>
              </a:rPr>
              <a:t>                                                pokušava uhvatiti u lonac.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hr-HR" sz="8000" dirty="0">
                <a:latin typeface="Comic Sans MS" panose="030F0702030302020204" pitchFamily="66" charset="0"/>
              </a:rPr>
              <a:t>                                                Kada je loptica u loncu osvajate 1 bod. </a:t>
            </a:r>
          </a:p>
          <a:p>
            <a:pPr marL="0" lvl="0" indent="0">
              <a:spcBef>
                <a:spcPts val="1200"/>
              </a:spcBef>
              <a:buNone/>
            </a:pPr>
            <a:endParaRPr lang="hr-HR" sz="62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hr-HR" sz="80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hr-HR" sz="8000" dirty="0">
                <a:latin typeface="Comic Sans MS" panose="030F0702030302020204" pitchFamily="66" charset="0"/>
              </a:rPr>
              <a:t>Nakon osvojena 3 boda uzmite užu posudu, npr čašu </a:t>
            </a:r>
          </a:p>
          <a:p>
            <a:pPr marL="0" lvl="0" indent="0">
              <a:buNone/>
            </a:pPr>
            <a:r>
              <a:rPr lang="hr-HR" sz="8000" dirty="0">
                <a:latin typeface="Comic Sans MS" panose="030F0702030302020204" pitchFamily="66" charset="0"/>
              </a:rPr>
              <a:t>s kojom ćete ponoviti isti zadatak. </a:t>
            </a:r>
          </a:p>
          <a:p>
            <a:pPr marL="0" lvl="0" indent="0">
              <a:buNone/>
            </a:pPr>
            <a:r>
              <a:rPr lang="hr-HR" sz="8000" dirty="0">
                <a:latin typeface="Comic Sans MS" panose="030F0702030302020204" pitchFamily="66" charset="0"/>
              </a:rPr>
              <a:t>Na kraju zadatak izvedite s čašom. Brojite bodove. </a:t>
            </a:r>
          </a:p>
          <a:p>
            <a:pPr marL="0" lvl="0" indent="0">
              <a:buNone/>
            </a:pPr>
            <a:r>
              <a:rPr lang="hr-HR" sz="8000" dirty="0">
                <a:latin typeface="Comic Sans MS" panose="030F0702030302020204" pitchFamily="66" charset="0"/>
              </a:rPr>
              <a:t>Kada osvojite 9 bodova zamijenite uloge.</a:t>
            </a:r>
          </a:p>
          <a:p>
            <a:pPr marL="0" lvl="0" indent="0">
              <a:buNone/>
            </a:pPr>
            <a:endParaRPr lang="hr-HR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8000" dirty="0">
                <a:latin typeface="Comic Sans MS" panose="030F0702030302020204" pitchFamily="66" charset="0"/>
              </a:rPr>
              <a:t>Cilj: razvijati preciznost i predmatematičke vještine.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3" y="3761041"/>
            <a:ext cx="3856008" cy="21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HVATANJE U LONAC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HVATANJE U LONAC</dc:title>
  <dc:creator>Korisnik</dc:creator>
  <cp:lastModifiedBy>Korisnik</cp:lastModifiedBy>
  <cp:revision>2</cp:revision>
  <dcterms:created xsi:type="dcterms:W3CDTF">2020-05-26T06:48:21Z</dcterms:created>
  <dcterms:modified xsi:type="dcterms:W3CDTF">2020-05-26T06:56:29Z</dcterms:modified>
</cp:coreProperties>
</file>