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09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85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1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2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5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74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6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3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37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9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8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F2A3-8576-4E37-A83F-BD6993BF18E9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CF8C-9F77-49BE-A22C-F0EA96F112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25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100" b="1" dirty="0">
                <a:latin typeface="Comic Sans MS" panose="030F0702030302020204" pitchFamily="66" charset="0"/>
              </a:rPr>
              <a:t>BACANJE I HVATANJE UZ ZADATAK</a:t>
            </a:r>
            <a:br>
              <a:rPr lang="hr-HR" dirty="0"/>
            </a:b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Za ovu igru potrebno vas je najmanje dvoje. Uzmite predmet koji ćete bacati. Prije bacanja kažite zadatak, npr. „Tko uhvati medu neka skoči 3 puta“ i bacite predmet suigraču. Sada baca suigrač vama, ali mora reći drugačiji zadatak, npr. „Tko uhvati medu neka tri puta čučne”, „Tko uhvati  medu neka otrči jednom oko stola“, itd.</a:t>
            </a: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000">
                <a:latin typeface="Comic Sans MS" panose="030F0702030302020204" pitchFamily="66" charset="0"/>
              </a:rPr>
              <a:t>Cilj</a:t>
            </a:r>
            <a:r>
              <a:rPr lang="hr-HR" sz="2000" dirty="0">
                <a:latin typeface="Comic Sans MS" panose="030F0702030302020204" pitchFamily="66" charset="0"/>
              </a:rPr>
              <a:t>: uz bogaćenje rječnika, inventivnost razvijati predmatematičke vještine, morotičke sposobnosti te motorička znanja hvatanje i bacanje.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25" y="2695978"/>
            <a:ext cx="2831619" cy="2156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894" y="2875967"/>
            <a:ext cx="2395504" cy="1796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87" y="2697163"/>
            <a:ext cx="2875475" cy="21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BACANJE I HVATANJE UZ ZADATAK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BACANJE I HVATANJE UZ ZADATAK </dc:title>
  <dc:creator>Korisnik</dc:creator>
  <cp:lastModifiedBy>Korisnik</cp:lastModifiedBy>
  <cp:revision>1</cp:revision>
  <dcterms:created xsi:type="dcterms:W3CDTF">2020-05-26T07:01:12Z</dcterms:created>
  <dcterms:modified xsi:type="dcterms:W3CDTF">2020-05-26T07:01:29Z</dcterms:modified>
</cp:coreProperties>
</file>